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50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18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DFB92A6-0B0F-4C8D-A099-398D2C7F39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ED7411D-E874-48FA-8C76-BF4DC61F165D}" type="datetimeFigureOut">
              <a:rPr lang="en-US"/>
              <a:pPr>
                <a:defRPr/>
              </a:pPr>
              <a:t>2/25/2015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89F9373-F8C4-4A19-9B9D-0677E0F2B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B278A-3FB9-45D0-86AD-476E4C454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251A2-7CD3-4D9B-AB5E-EC43305CDC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70057-8569-4FAC-9399-256BD1831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F095A9-2C6B-4F48-8010-9AF566BA1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46E488-6698-4D4E-9851-7CEA3650A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084DA99-A551-4678-A366-84100B26D6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92A0315-DB8F-4BD2-A242-CF839FD08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0C598-2E97-427E-AF87-977E7A9C1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85B304-9EB6-4DC1-875B-BA1EFC4F3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0592ED3-D5F6-4E14-B11A-AA058BDCFA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97C9021-BBD1-4FC7-B19A-831E9ED68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0" r:id="rId2"/>
    <p:sldLayoutId id="2147484015" r:id="rId3"/>
    <p:sldLayoutId id="2147484016" r:id="rId4"/>
    <p:sldLayoutId id="2147484017" r:id="rId5"/>
    <p:sldLayoutId id="2147484018" r:id="rId6"/>
    <p:sldLayoutId id="2147484011" r:id="rId7"/>
    <p:sldLayoutId id="2147484019" r:id="rId8"/>
    <p:sldLayoutId id="2147484020" r:id="rId9"/>
    <p:sldLayoutId id="2147484012" r:id="rId10"/>
    <p:sldLayoutId id="2147484013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U.S.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 - Slip/Trip/Fall from same level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Employee was walking through ship with a heavy load when he felt pain in his lower leg.  Diagnosed with torn Achilles tendon requiring surgery.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Heavy load, cramped spaces, personal health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Reinforce the lifting limit</a:t>
                      </a:r>
                      <a:endParaRPr lang="en-US" sz="1400" dirty="0"/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388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17379</TotalTime>
  <Words>67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Lucida Sans Unicode</vt:lpstr>
      <vt:lpstr>Wingdings 3</vt:lpstr>
      <vt:lpstr>Verdana</vt:lpstr>
      <vt:lpstr>Wingdings 2</vt:lpstr>
      <vt:lpstr>+mj-lt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479</cp:revision>
  <cp:lastPrinted>2003-11-04T16:53:27Z</cp:lastPrinted>
  <dcterms:created xsi:type="dcterms:W3CDTF">2004-01-23T18:06:09Z</dcterms:created>
  <dcterms:modified xsi:type="dcterms:W3CDTF">2015-02-25T08:37:16Z</dcterms:modified>
</cp:coreProperties>
</file>