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18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DFB92A6-0B0F-4C8D-A099-398D2C7F39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ED7411D-E874-48FA-8C76-BF4DC61F165D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89F9373-F8C4-4A19-9B9D-0677E0F2B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278A-3FB9-45D0-86AD-476E4C454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51A2-7CD3-4D9B-AB5E-EC43305CD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70057-8569-4FAC-9399-256BD1831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F095A9-2C6B-4F48-8010-9AF566BA1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46E488-6698-4D4E-9851-7CEA3650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84DA99-A551-4678-A366-84100B26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2A0315-DB8F-4BD2-A242-CF839FD08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0C598-2E97-427E-AF87-977E7A9C1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5B304-9EB6-4DC1-875B-BA1EFC4F3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592ED3-D5F6-4E14-B11A-AA058BDCF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7C9021-BBD1-4FC7-B19A-831E9ED68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U.S.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- Slip/Trip/Fall from same level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Employee was walking through ship with a heavy load when he felt pain in his lower leg.  Diagnosed with torn Achilles tendon requiring surgery.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Heavy load, cramped spaces, personal health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Reinforce the lifting limit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88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17379</TotalTime>
  <Words>67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2015-02-25T08:37:16Z</dcterms:modified>
</cp:coreProperties>
</file>